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626D-D0E7-4185-911A-A0B502B206C7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E8FFE-D734-4A62-BF1F-8B0574B199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626D-D0E7-4185-911A-A0B502B206C7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E8FFE-D734-4A62-BF1F-8B0574B199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626D-D0E7-4185-911A-A0B502B206C7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E8FFE-D734-4A62-BF1F-8B0574B199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PENS-ITS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2674E-229C-4909-8A5A-9D781805D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626D-D0E7-4185-911A-A0B502B206C7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E8FFE-D734-4A62-BF1F-8B0574B199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626D-D0E7-4185-911A-A0B502B206C7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E8FFE-D734-4A62-BF1F-8B0574B199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626D-D0E7-4185-911A-A0B502B206C7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E8FFE-D734-4A62-BF1F-8B0574B199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626D-D0E7-4185-911A-A0B502B206C7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E8FFE-D734-4A62-BF1F-8B0574B199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626D-D0E7-4185-911A-A0B502B206C7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E8FFE-D734-4A62-BF1F-8B0574B199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626D-D0E7-4185-911A-A0B502B206C7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E8FFE-D734-4A62-BF1F-8B0574B199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626D-D0E7-4185-911A-A0B502B206C7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E8FFE-D734-4A62-BF1F-8B0574B199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626D-D0E7-4185-911A-A0B502B206C7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E8FFE-D734-4A62-BF1F-8B0574B199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3626D-D0E7-4185-911A-A0B502B206C7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E8FFE-D734-4A62-BF1F-8B0574B1992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PENS-ITS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1A09A1-980D-454B-8042-22D39D8379CF}" type="slidenum">
              <a:rPr lang="en-US"/>
              <a:pPr/>
              <a:t>1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Operasi File 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Membaca File</a:t>
            </a:r>
          </a:p>
          <a:p>
            <a:pPr eaLnBrk="1" hangingPunct="1"/>
            <a:r>
              <a:rPr lang="en-US" smtClean="0"/>
              <a:t>Menulis ke 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PENS-ITS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8FA431-C870-488D-AD56-20FBAE714947}" type="slidenum">
              <a:rPr lang="en-US"/>
              <a:pPr/>
              <a:t>2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Membaca File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ph idx="1"/>
          </p:nvPr>
        </p:nvGraphicFramePr>
        <p:xfrm>
          <a:off x="1828800" y="1295400"/>
          <a:ext cx="4908550" cy="5029200"/>
        </p:xfrm>
        <a:graphic>
          <a:graphicData uri="http://schemas.openxmlformats.org/presentationml/2006/ole">
            <p:oleObj spid="_x0000_s1026" name="Bitmap Image" r:id="rId3" imgW="3495238" imgH="3580952" progId="Paint.Pictur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PENS-ITS</a:t>
            </a:r>
          </a:p>
        </p:txBody>
      </p:sp>
      <p:sp>
        <p:nvSpPr>
          <p:cNvPr id="22531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C2EB2C-61FF-4DD4-A805-C6A2E9143366}" type="slidenum">
              <a:rPr lang="en-US"/>
              <a:pPr/>
              <a:t>3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Membaca File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Input File</a:t>
            </a:r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Output di layar</a:t>
            </a:r>
          </a:p>
        </p:txBody>
      </p:sp>
      <p:pic>
        <p:nvPicPr>
          <p:cNvPr id="22534" name="Picture 6"/>
          <p:cNvPicPr>
            <a:picLocks noChangeAspect="1" noChangeArrowheads="1"/>
          </p:cNvPicPr>
          <p:nvPr>
            <p:ph sz="quarter" idx="3"/>
          </p:nvPr>
        </p:nvPicPr>
        <p:blipFill>
          <a:blip r:embed="rId2"/>
          <a:srcRect/>
          <a:stretch>
            <a:fillRect/>
          </a:stretch>
        </p:blipFill>
        <p:spPr>
          <a:xfrm>
            <a:off x="3505200" y="3733800"/>
            <a:ext cx="4191000" cy="2054225"/>
          </a:xfrm>
          <a:noFill/>
        </p:spPr>
      </p:pic>
      <p:pic>
        <p:nvPicPr>
          <p:cNvPr id="22535" name="Picture 8"/>
          <p:cNvPicPr>
            <a:picLocks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3733800" y="1295400"/>
            <a:ext cx="4038600" cy="21859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PENS-ITS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C0B2D6-7131-42AD-A0C4-4A7AEEAA5E9E}" type="slidenum">
              <a:rPr lang="en-US"/>
              <a:pPr/>
              <a:t>4</a:t>
            </a:fld>
            <a:endParaRPr lang="en-US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Menulis ke file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>
            <p:ph idx="1"/>
          </p:nvPr>
        </p:nvGraphicFramePr>
        <p:xfrm>
          <a:off x="838200" y="1676400"/>
          <a:ext cx="7696200" cy="4826000"/>
        </p:xfrm>
        <a:graphic>
          <a:graphicData uri="http://schemas.openxmlformats.org/presentationml/2006/ole">
            <p:oleObj spid="_x0000_s2050" name="Bitmap Image" r:id="rId3" imgW="3448531" imgH="2161905" progId="Paint.Pictur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PENS-ITS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31AF6D-0F9C-4AA3-9C28-7608FEB2B02D}" type="slidenum">
              <a:rPr lang="en-US"/>
              <a:pPr/>
              <a:t>5</a:t>
            </a:fld>
            <a:endParaRPr lang="en-US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Hasil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>
            <p:ph idx="1"/>
          </p:nvPr>
        </p:nvGraphicFramePr>
        <p:xfrm>
          <a:off x="738188" y="1811338"/>
          <a:ext cx="3711575" cy="3043237"/>
        </p:xfrm>
        <a:graphic>
          <a:graphicData uri="http://schemas.openxmlformats.org/presentationml/2006/ole">
            <p:oleObj spid="_x0000_s3074" name="Bitmap Image" r:id="rId3" imgW="1991003" imgH="1571844" progId="Paint.Pictur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Bitmap Image</vt:lpstr>
      <vt:lpstr>Operasi File </vt:lpstr>
      <vt:lpstr>Membaca File</vt:lpstr>
      <vt:lpstr>Membaca File</vt:lpstr>
      <vt:lpstr>Menulis ke file</vt:lpstr>
      <vt:lpstr>Hasil</vt:lpstr>
    </vt:vector>
  </TitlesOfParts>
  <Company>eepis-its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Operasi File </dc:title>
  <dc:creator>wsc203-01</dc:creator>
  <cp:lastModifiedBy>wsc203-01</cp:lastModifiedBy>
  <cp:revision>1</cp:revision>
  <dcterms:created xsi:type="dcterms:W3CDTF">2012-02-29T08:37:55Z</dcterms:created>
  <dcterms:modified xsi:type="dcterms:W3CDTF">2012-02-29T08:38:24Z</dcterms:modified>
</cp:coreProperties>
</file>